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4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13"/>
    </p:embeddedFont>
    <p:embeddedFont>
      <p:font typeface="Imprint MT Shadow" panose="04020605060303030202" pitchFamily="82" charset="0"/>
      <p:regular r:id="rId14"/>
    </p:embeddedFon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Lato Black" panose="020F0502020204030203" pitchFamily="34" charset="0"/>
      <p:bold r:id="rId19"/>
      <p:boldItalic r:id="rId20"/>
    </p:embeddedFont>
    <p:embeddedFont>
      <p:font typeface="Trebuchet MS" panose="020B0603020202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g4ID0MW+58A5oAZz0iuzSAYbU9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4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tmp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mp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6" name="Google Shape;33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5" name="Google Shape;34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1" name="Google Shape;35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7" name="Google Shape;3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9" name="Google Shape;36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5" name="Google Shape;37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056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1" name="Google Shape;38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7" name="Google Shape;38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1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0" name="Google Shape;10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Body">
  <p:cSld name="CUSTOM_2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subTitle" idx="1"/>
          </p:nvPr>
        </p:nvSpPr>
        <p:spPr>
          <a:xfrm>
            <a:off x="503872" y="787525"/>
            <a:ext cx="38847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body" idx="2"/>
          </p:nvPr>
        </p:nvSpPr>
        <p:spPr>
          <a:xfrm>
            <a:off x="512875" y="1380050"/>
            <a:ext cx="8093100" cy="3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73" name="Google Shape;73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+ Caption">
  <p:cSld name="CUSTOM_2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ubTitle" idx="1"/>
          </p:nvPr>
        </p:nvSpPr>
        <p:spPr>
          <a:xfrm>
            <a:off x="503876" y="4245750"/>
            <a:ext cx="53844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body" idx="2"/>
          </p:nvPr>
        </p:nvSpPr>
        <p:spPr>
          <a:xfrm>
            <a:off x="512875" y="902725"/>
            <a:ext cx="8002500" cy="29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80" name="Google Shape;80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">
  <p:cSld name="CUSTOM_2_1_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4"/>
          <p:cNvSpPr txBox="1">
            <a:spLocks noGrp="1"/>
          </p:cNvSpPr>
          <p:nvPr>
            <p:ph type="body" idx="1"/>
          </p:nvPr>
        </p:nvSpPr>
        <p:spPr>
          <a:xfrm>
            <a:off x="512875" y="293121"/>
            <a:ext cx="8002500" cy="4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85" name="Google Shape;85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CUSTOM_2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body" idx="1"/>
          </p:nvPr>
        </p:nvSpPr>
        <p:spPr>
          <a:xfrm>
            <a:off x="512875" y="1055125"/>
            <a:ext cx="8002500" cy="36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91" name="Google Shape;91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Top - Text Bottom">
  <p:cSld name="CUSTOM_2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6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6" name="Google Shape;96;p26"/>
          <p:cNvSpPr txBox="1">
            <a:spLocks noGrp="1"/>
          </p:cNvSpPr>
          <p:nvPr>
            <p:ph type="body" idx="1"/>
          </p:nvPr>
        </p:nvSpPr>
        <p:spPr>
          <a:xfrm>
            <a:off x="512875" y="2890075"/>
            <a:ext cx="80025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97" name="Google Shape;97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8">
          <p15:clr>
            <a:srgbClr val="FA7B17"/>
          </p15:clr>
        </p15:guide>
        <p15:guide id="2" orient="horz" pos="57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Text 1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2" name="Google Shape;102;p2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0A1852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0A185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0A185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Grey">
  <p:cSld name="TITLE_ONLY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8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8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06" name="Google Shape;106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28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603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1">
          <p15:clr>
            <a:srgbClr val="FA7B17"/>
          </p15:clr>
        </p15:guide>
        <p15:guide id="2" orient="horz" pos="1063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Grey">
  <p:cSld name="TITLE_ONLY_1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9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13" name="Google Shape;113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29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765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915">
          <p15:clr>
            <a:srgbClr val="FA7B17"/>
          </p15:clr>
        </p15:guide>
        <p15:guide id="2" orient="horz" pos="1063">
          <p15:clr>
            <a:srgbClr val="FA7B17"/>
          </p15:clr>
        </p15:guide>
        <p15:guide id="3" pos="3845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Grey">
  <p:cSld name="TITLE_ONLY_1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0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20" name="Google Shape;120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3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30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482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63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India Ink">
  <p:cSld name="TITLE_ONLY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1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1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27" name="Google Shape;127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3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3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31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6633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1">
          <p15:clr>
            <a:srgbClr val="FA7B17"/>
          </p15:clr>
        </p15:guide>
        <p15:guide id="2" orient="horz" pos="1063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1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969025"/>
            <a:ext cx="9144000" cy="17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4"/>
          <p:cNvSpPr txBox="1">
            <a:spLocks noGrp="1"/>
          </p:cNvSpPr>
          <p:nvPr>
            <p:ph type="title"/>
          </p:nvPr>
        </p:nvSpPr>
        <p:spPr>
          <a:xfrm>
            <a:off x="338275" y="19169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4"/>
          <p:cNvSpPr txBox="1">
            <a:spLocks noGrp="1"/>
          </p:cNvSpPr>
          <p:nvPr>
            <p:ph type="subTitle" idx="1"/>
          </p:nvPr>
        </p:nvSpPr>
        <p:spPr>
          <a:xfrm>
            <a:off x="339712" y="27506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7" name="Google Shape;17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3016" y="909925"/>
            <a:ext cx="1260844" cy="3152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India Ink">
  <p:cSld name="TITLE_ONLY_1_1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3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32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2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7" name="Google Shape;137;p32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02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915">
          <p15:clr>
            <a:srgbClr val="FA7B17"/>
          </p15:clr>
        </p15:guide>
        <p15:guide id="2" orient="horz" pos="1063">
          <p15:clr>
            <a:srgbClr val="FA7B17"/>
          </p15:clr>
        </p15:guide>
        <p15:guide id="3" pos="3845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India Ink">
  <p:cSld name="TITLE_ONLY_1_1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33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33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44" name="Google Shape;144;p33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829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63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4"/>
          <p:cNvSpPr/>
          <p:nvPr/>
        </p:nvSpPr>
        <p:spPr>
          <a:xfrm>
            <a:off x="21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4"/>
          <p:cNvSpPr txBox="1">
            <a:spLocks noGrp="1"/>
          </p:cNvSpPr>
          <p:nvPr>
            <p:ph type="title"/>
          </p:nvPr>
        </p:nvSpPr>
        <p:spPr>
          <a:xfrm>
            <a:off x="265500" y="11569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8" name="Google Shape;148;p3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000"/>
              <a:buNone/>
              <a:defRPr sz="2000" b="1">
                <a:solidFill>
                  <a:srgbClr val="1F1F5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9" name="Google Shape;14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0" name="Google Shape;150;p3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1800"/>
              <a:buNone/>
              <a:defRPr b="1">
                <a:solidFill>
                  <a:srgbClr val="1F1F50"/>
                </a:solidFill>
              </a:defRPr>
            </a:lvl1pPr>
          </a:lstStyle>
          <a:p>
            <a:endParaRPr/>
          </a:p>
        </p:txBody>
      </p:sp>
      <p:pic>
        <p:nvPicPr>
          <p:cNvPr id="154" name="Google Shape;154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3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Jodhpur">
  <p:cSld name="CUSTOM_8">
    <p:bg>
      <p:bgPr>
        <a:solidFill>
          <a:srgbClr val="1B2E85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ndus">
  <p:cSld name="CUSTOM_10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14141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1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3"/>
          <p:cNvSpPr txBox="1">
            <a:spLocks noGrp="1"/>
          </p:cNvSpPr>
          <p:nvPr>
            <p:ph type="title"/>
          </p:nvPr>
        </p:nvSpPr>
        <p:spPr>
          <a:xfrm>
            <a:off x="338275" y="19169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1"/>
          </p:nvPr>
        </p:nvSpPr>
        <p:spPr>
          <a:xfrm>
            <a:off x="339712" y="27506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7" name="Google Shape;16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1438" y="509891"/>
            <a:ext cx="1356876" cy="339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8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0" name="Google Shape;170;p3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 with Messag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9"/>
          <p:cNvSpPr txBox="1">
            <a:spLocks noGrp="1"/>
          </p:cNvSpPr>
          <p:nvPr>
            <p:ph type="title"/>
          </p:nvPr>
        </p:nvSpPr>
        <p:spPr>
          <a:xfrm>
            <a:off x="338275" y="26027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 with Message + Signatur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0"/>
          <p:cNvSpPr txBox="1">
            <a:spLocks noGrp="1"/>
          </p:cNvSpPr>
          <p:nvPr>
            <p:ph type="title"/>
          </p:nvPr>
        </p:nvSpPr>
        <p:spPr>
          <a:xfrm>
            <a:off x="338275" y="26027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0"/>
          <p:cNvSpPr txBox="1">
            <a:spLocks noGrp="1"/>
          </p:cNvSpPr>
          <p:nvPr>
            <p:ph type="subTitle" idx="1"/>
          </p:nvPr>
        </p:nvSpPr>
        <p:spPr>
          <a:xfrm>
            <a:off x="349777" y="32840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 with Message">
  <p:cSld name="TITLE_1">
    <p:bg>
      <p:bgPr>
        <a:solidFill>
          <a:srgbClr val="1F1F50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5"/>
          <p:cNvSpPr txBox="1">
            <a:spLocks noGrp="1"/>
          </p:cNvSpPr>
          <p:nvPr>
            <p:ph type="title"/>
          </p:nvPr>
        </p:nvSpPr>
        <p:spPr>
          <a:xfrm>
            <a:off x="338275" y="26027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tatic Logo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9500" y="2095500"/>
            <a:ext cx="190500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Left - Text Right">
  <p:cSld name="CUSTOM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4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42"/>
          <p:cNvSpPr txBox="1">
            <a:spLocks noGrp="1"/>
          </p:cNvSpPr>
          <p:nvPr>
            <p:ph type="title"/>
          </p:nvPr>
        </p:nvSpPr>
        <p:spPr>
          <a:xfrm>
            <a:off x="3720884" y="229550"/>
            <a:ext cx="5283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84" name="Google Shape;184;p42"/>
          <p:cNvSpPr txBox="1">
            <a:spLocks noGrp="1"/>
          </p:cNvSpPr>
          <p:nvPr>
            <p:ph type="subTitle" idx="1"/>
          </p:nvPr>
        </p:nvSpPr>
        <p:spPr>
          <a:xfrm>
            <a:off x="3730147" y="787525"/>
            <a:ext cx="4151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42"/>
          <p:cNvSpPr txBox="1">
            <a:spLocks noGrp="1"/>
          </p:cNvSpPr>
          <p:nvPr>
            <p:ph type="body" idx="2"/>
          </p:nvPr>
        </p:nvSpPr>
        <p:spPr>
          <a:xfrm>
            <a:off x="3739151" y="1303850"/>
            <a:ext cx="51615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86" name="Google Shape;186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69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Right - Text Left">
  <p:cSld name="CUSTOM_1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43"/>
          <p:cNvSpPr txBox="1">
            <a:spLocks noGrp="1"/>
          </p:cNvSpPr>
          <p:nvPr>
            <p:ph type="title"/>
          </p:nvPr>
        </p:nvSpPr>
        <p:spPr>
          <a:xfrm>
            <a:off x="494625" y="229550"/>
            <a:ext cx="4900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91" name="Google Shape;191;p43"/>
          <p:cNvSpPr txBox="1">
            <a:spLocks noGrp="1"/>
          </p:cNvSpPr>
          <p:nvPr>
            <p:ph type="subTitle" idx="1"/>
          </p:nvPr>
        </p:nvSpPr>
        <p:spPr>
          <a:xfrm>
            <a:off x="503875" y="787525"/>
            <a:ext cx="4891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43"/>
          <p:cNvSpPr txBox="1">
            <a:spLocks noGrp="1"/>
          </p:cNvSpPr>
          <p:nvPr>
            <p:ph type="body" idx="2"/>
          </p:nvPr>
        </p:nvSpPr>
        <p:spPr>
          <a:xfrm>
            <a:off x="512875" y="1456250"/>
            <a:ext cx="48318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93" name="Google Shape;193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49090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91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CUSTOM_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4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96" name="Google Shape;196;p44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197" name="Google Shape;197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44"/>
          <p:cNvSpPr txBox="1">
            <a:spLocks noGrp="1"/>
          </p:cNvSpPr>
          <p:nvPr>
            <p:ph type="body" idx="2"/>
          </p:nvPr>
        </p:nvSpPr>
        <p:spPr>
          <a:xfrm>
            <a:off x="49752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9" name="Google Shape;199;p4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44"/>
          <p:cNvSpPr txBox="1">
            <a:spLocks noGrp="1"/>
          </p:cNvSpPr>
          <p:nvPr>
            <p:ph type="subTitle" idx="3"/>
          </p:nvPr>
        </p:nvSpPr>
        <p:spPr>
          <a:xfrm>
            <a:off x="486165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44"/>
          <p:cNvSpPr txBox="1">
            <a:spLocks noGrp="1"/>
          </p:cNvSpPr>
          <p:nvPr>
            <p:ph type="body" idx="4"/>
          </p:nvPr>
        </p:nvSpPr>
        <p:spPr>
          <a:xfrm>
            <a:off x="486737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03" name="Google Shape;203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58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CUSTOM_1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5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06" name="Google Shape;206;p45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07" name="Google Shape;207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5"/>
          <p:cNvSpPr txBox="1">
            <a:spLocks noGrp="1"/>
          </p:cNvSpPr>
          <p:nvPr>
            <p:ph type="body" idx="2"/>
          </p:nvPr>
        </p:nvSpPr>
        <p:spPr>
          <a:xfrm>
            <a:off x="4952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9" name="Google Shape;209;p4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4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45"/>
          <p:cNvSpPr txBox="1">
            <a:spLocks noGrp="1"/>
          </p:cNvSpPr>
          <p:nvPr>
            <p:ph type="subTitle" idx="3"/>
          </p:nvPr>
        </p:nvSpPr>
        <p:spPr>
          <a:xfrm>
            <a:off x="6339775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45"/>
          <p:cNvSpPr txBox="1">
            <a:spLocks noGrp="1"/>
          </p:cNvSpPr>
          <p:nvPr>
            <p:ph type="body" idx="4"/>
          </p:nvPr>
        </p:nvSpPr>
        <p:spPr>
          <a:xfrm>
            <a:off x="6343200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3" name="Google Shape;213;p45"/>
          <p:cNvSpPr txBox="1">
            <a:spLocks noGrp="1"/>
          </p:cNvSpPr>
          <p:nvPr>
            <p:ph type="subTitle" idx="5"/>
          </p:nvPr>
        </p:nvSpPr>
        <p:spPr>
          <a:xfrm>
            <a:off x="34175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45"/>
          <p:cNvSpPr txBox="1">
            <a:spLocks noGrp="1"/>
          </p:cNvSpPr>
          <p:nvPr>
            <p:ph type="body" idx="6"/>
          </p:nvPr>
        </p:nvSpPr>
        <p:spPr>
          <a:xfrm>
            <a:off x="34209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15" name="Google Shape;215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53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 with Images">
  <p:cSld name="CUSTOM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6"/>
          <p:cNvSpPr txBox="1">
            <a:spLocks noGrp="1"/>
          </p:cNvSpPr>
          <p:nvPr>
            <p:ph type="subTitle" idx="1"/>
          </p:nvPr>
        </p:nvSpPr>
        <p:spPr>
          <a:xfrm>
            <a:off x="122175" y="2491891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pic>
        <p:nvPicPr>
          <p:cNvPr id="218" name="Google Shape;218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46"/>
          <p:cNvSpPr txBox="1">
            <a:spLocks noGrp="1"/>
          </p:cNvSpPr>
          <p:nvPr>
            <p:ph type="body" idx="2"/>
          </p:nvPr>
        </p:nvSpPr>
        <p:spPr>
          <a:xfrm>
            <a:off x="124300" y="2834552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0" name="Google Shape;220;p4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4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46"/>
          <p:cNvSpPr txBox="1">
            <a:spLocks noGrp="1"/>
          </p:cNvSpPr>
          <p:nvPr>
            <p:ph type="subTitle" idx="3"/>
          </p:nvPr>
        </p:nvSpPr>
        <p:spPr>
          <a:xfrm>
            <a:off x="92100" y="2112316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46"/>
          <p:cNvSpPr txBox="1">
            <a:spLocks noGrp="1"/>
          </p:cNvSpPr>
          <p:nvPr>
            <p:ph type="subTitle" idx="4"/>
          </p:nvPr>
        </p:nvSpPr>
        <p:spPr>
          <a:xfrm>
            <a:off x="3169538" y="2491928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46"/>
          <p:cNvSpPr txBox="1">
            <a:spLocks noGrp="1"/>
          </p:cNvSpPr>
          <p:nvPr>
            <p:ph type="body" idx="5"/>
          </p:nvPr>
        </p:nvSpPr>
        <p:spPr>
          <a:xfrm>
            <a:off x="3171667" y="2834578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5" name="Google Shape;225;p46"/>
          <p:cNvSpPr txBox="1">
            <a:spLocks noGrp="1"/>
          </p:cNvSpPr>
          <p:nvPr>
            <p:ph type="subTitle" idx="6"/>
          </p:nvPr>
        </p:nvSpPr>
        <p:spPr>
          <a:xfrm>
            <a:off x="3139463" y="2112353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46"/>
          <p:cNvSpPr txBox="1">
            <a:spLocks noGrp="1"/>
          </p:cNvSpPr>
          <p:nvPr>
            <p:ph type="subTitle" idx="7"/>
          </p:nvPr>
        </p:nvSpPr>
        <p:spPr>
          <a:xfrm>
            <a:off x="6246988" y="2471797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46"/>
          <p:cNvSpPr txBox="1">
            <a:spLocks noGrp="1"/>
          </p:cNvSpPr>
          <p:nvPr>
            <p:ph type="body" idx="8"/>
          </p:nvPr>
        </p:nvSpPr>
        <p:spPr>
          <a:xfrm>
            <a:off x="6249121" y="2820575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8" name="Google Shape;228;p46"/>
          <p:cNvSpPr txBox="1">
            <a:spLocks noGrp="1"/>
          </p:cNvSpPr>
          <p:nvPr>
            <p:ph type="subTitle" idx="9"/>
          </p:nvPr>
        </p:nvSpPr>
        <p:spPr>
          <a:xfrm>
            <a:off x="6216913" y="2092222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29" name="Google Shape;229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9">
          <p15:clr>
            <a:srgbClr val="FA7B17"/>
          </p15:clr>
        </p15:guide>
        <p15:guide id="2" pos="1892">
          <p15:clr>
            <a:srgbClr val="FA7B17"/>
          </p15:clr>
        </p15:guide>
        <p15:guide id="3" pos="1934">
          <p15:clr>
            <a:srgbClr val="FA7B17"/>
          </p15:clr>
        </p15:guide>
        <p15:guide id="4" pos="3826">
          <p15:clr>
            <a:srgbClr val="FA7B17"/>
          </p15:clr>
        </p15:guide>
        <p15:guide id="5" pos="3868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Body">
  <p:cSld name="CUSTOM_2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7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32" name="Google Shape;232;p47"/>
          <p:cNvSpPr txBox="1">
            <a:spLocks noGrp="1"/>
          </p:cNvSpPr>
          <p:nvPr>
            <p:ph type="subTitle" idx="1"/>
          </p:nvPr>
        </p:nvSpPr>
        <p:spPr>
          <a:xfrm>
            <a:off x="503872" y="787525"/>
            <a:ext cx="38847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47"/>
          <p:cNvSpPr txBox="1">
            <a:spLocks noGrp="1"/>
          </p:cNvSpPr>
          <p:nvPr>
            <p:ph type="body" idx="2"/>
          </p:nvPr>
        </p:nvSpPr>
        <p:spPr>
          <a:xfrm>
            <a:off x="512875" y="1380050"/>
            <a:ext cx="8093100" cy="3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34" name="Google Shape;234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7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4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7" name="Google Shape;237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+ Caption">
  <p:cSld name="CUSTOM_2_1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8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40" name="Google Shape;240;p48"/>
          <p:cNvSpPr txBox="1">
            <a:spLocks noGrp="1"/>
          </p:cNvSpPr>
          <p:nvPr>
            <p:ph type="subTitle" idx="1"/>
          </p:nvPr>
        </p:nvSpPr>
        <p:spPr>
          <a:xfrm>
            <a:off x="503876" y="4245750"/>
            <a:ext cx="53844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241" name="Google Shape;241;p48"/>
          <p:cNvSpPr txBox="1">
            <a:spLocks noGrp="1"/>
          </p:cNvSpPr>
          <p:nvPr>
            <p:ph type="body" idx="2"/>
          </p:nvPr>
        </p:nvSpPr>
        <p:spPr>
          <a:xfrm>
            <a:off x="512875" y="902725"/>
            <a:ext cx="8002500" cy="29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42" name="Google Shape;242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4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5" name="Google Shape;245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">
  <p:cSld name="CUSTOM_2_1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9"/>
          <p:cNvSpPr txBox="1">
            <a:spLocks noGrp="1"/>
          </p:cNvSpPr>
          <p:nvPr>
            <p:ph type="body" idx="1"/>
          </p:nvPr>
        </p:nvSpPr>
        <p:spPr>
          <a:xfrm>
            <a:off x="512875" y="293121"/>
            <a:ext cx="8002500" cy="4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48" name="Google Shape;248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4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1" name="Google Shape;251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CUSTOM_2_1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0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54" name="Google Shape;254;p50"/>
          <p:cNvSpPr txBox="1">
            <a:spLocks noGrp="1"/>
          </p:cNvSpPr>
          <p:nvPr>
            <p:ph type="body" idx="1"/>
          </p:nvPr>
        </p:nvSpPr>
        <p:spPr>
          <a:xfrm>
            <a:off x="512875" y="1055125"/>
            <a:ext cx="8002500" cy="36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55" name="Google Shape;255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5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5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8" name="Google Shape;258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tatic Logo">
  <p:cSld name="TITLE_1_1_1">
    <p:bg>
      <p:bgPr>
        <a:solidFill>
          <a:srgbClr val="1F1F50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19500" y="2333625"/>
            <a:ext cx="190500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Top - Text Bottom">
  <p:cSld name="CUSTOM_2_1_1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1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61" name="Google Shape;261;p51"/>
          <p:cNvSpPr txBox="1">
            <a:spLocks noGrp="1"/>
          </p:cNvSpPr>
          <p:nvPr>
            <p:ph type="body" idx="1"/>
          </p:nvPr>
        </p:nvSpPr>
        <p:spPr>
          <a:xfrm>
            <a:off x="512875" y="2890075"/>
            <a:ext cx="80025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62" name="Google Shape;262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5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5" name="Google Shape;265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8">
          <p15:clr>
            <a:srgbClr val="FA7B17"/>
          </p15:clr>
        </p15:guide>
        <p15:guide id="2" orient="horz" pos="576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Text 1" type="secHead">
  <p:cSld name="SECTION_HEADER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8" name="Google Shape;268;p5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0A1852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0A185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0A185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9" name="Google Shape;269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Text 2">
  <p:cSld name="SECTION_HEADER_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2" name="Google Shape;272;p5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5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 Frames 4">
  <p:cSld name="CUSTOM_12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Grey">
  <p:cSld name="TITLE_ONLY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5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55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279" name="Google Shape;279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5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5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55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603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83" name="Google Shape;283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1">
          <p15:clr>
            <a:srgbClr val="FA7B17"/>
          </p15:clr>
        </p15:guide>
        <p15:guide id="2" orient="horz" pos="1063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Grey">
  <p:cSld name="TITLE_ONLY_1_1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6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56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287" name="Google Shape;287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5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5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56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765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91" name="Google Shape;291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915">
          <p15:clr>
            <a:srgbClr val="FA7B17"/>
          </p15:clr>
        </p15:guide>
        <p15:guide id="2" orient="horz" pos="1063">
          <p15:clr>
            <a:srgbClr val="FA7B17"/>
          </p15:clr>
        </p15:guide>
        <p15:guide id="3" pos="3845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Grey">
  <p:cSld name="TITLE_ONLY_1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7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57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295" name="Google Shape;295;p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57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5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57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482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299" name="Google Shape;299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63">
          <p15:clr>
            <a:srgbClr val="FA7B17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India Ink">
  <p:cSld name="TITLE_ONLY_1_1_1_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5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5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58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58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6" name="Google Shape;306;p58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829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307" name="Google Shape;307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63">
          <p15:clr>
            <a:srgbClr val="FA7B17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1800"/>
              <a:buNone/>
              <a:defRPr b="1">
                <a:solidFill>
                  <a:srgbClr val="1F1F50"/>
                </a:solidFill>
              </a:defRPr>
            </a:lvl1pPr>
          </a:lstStyle>
          <a:p>
            <a:endParaRPr/>
          </a:p>
        </p:txBody>
      </p:sp>
      <p:pic>
        <p:nvPicPr>
          <p:cNvPr id="310" name="Google Shape;310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5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5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3" name="Google Shape;313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+ Footer">
  <p:cSld name="CAPTION_ONLY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6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6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8" name="Google Shape;318;p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Left - Text Right">
  <p:cSld name="CUSTOM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7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3720884" y="229550"/>
            <a:ext cx="5283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subTitle" idx="1"/>
          </p:nvPr>
        </p:nvSpPr>
        <p:spPr>
          <a:xfrm>
            <a:off x="3730147" y="787525"/>
            <a:ext cx="4151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body" idx="2"/>
          </p:nvPr>
        </p:nvSpPr>
        <p:spPr>
          <a:xfrm>
            <a:off x="3739151" y="1303850"/>
            <a:ext cx="51615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69">
          <p15:clr>
            <a:srgbClr val="FA7B17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ndia Ink" type="blank">
  <p:cSld name="BLANK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1" name="Google Shape;321;p6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Jodhpur">
  <p:cSld name="CUSTOM_8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4" name="Google Shape;324;p6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asant">
  <p:cSld name="CUSTOM_9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14141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7" name="Google Shape;327;p6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Kohl">
  <p:cSld name="CUSTOM_9_1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6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0" name="Google Shape;330;p6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ndus">
  <p:cSld name="CUSTOM_10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1" i="0" u="none" strike="noStrike" cap="none">
                <a:solidFill>
                  <a:srgbClr val="141414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1" i="0" u="none" strike="noStrike" cap="none">
              <a:solidFill>
                <a:srgbClr val="14141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3" name="Google Shape;333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Right - Text Left">
  <p:cSld name="CUSTOM_1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" name="Google Shape;33;p18"/>
          <p:cNvSpPr txBox="1">
            <a:spLocks noGrp="1"/>
          </p:cNvSpPr>
          <p:nvPr>
            <p:ph type="title"/>
          </p:nvPr>
        </p:nvSpPr>
        <p:spPr>
          <a:xfrm>
            <a:off x="494625" y="229550"/>
            <a:ext cx="4900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subTitle" idx="1"/>
          </p:nvPr>
        </p:nvSpPr>
        <p:spPr>
          <a:xfrm>
            <a:off x="503875" y="787525"/>
            <a:ext cx="4891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2"/>
          </p:nvPr>
        </p:nvSpPr>
        <p:spPr>
          <a:xfrm>
            <a:off x="512875" y="1456250"/>
            <a:ext cx="48318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91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CUSTOM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39" name="Google Shape;39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9"/>
          <p:cNvSpPr txBox="1">
            <a:spLocks noGrp="1"/>
          </p:cNvSpPr>
          <p:nvPr>
            <p:ph type="body" idx="2"/>
          </p:nvPr>
        </p:nvSpPr>
        <p:spPr>
          <a:xfrm>
            <a:off x="49752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" name="Google Shape;43;p19"/>
          <p:cNvSpPr txBox="1">
            <a:spLocks noGrp="1"/>
          </p:cNvSpPr>
          <p:nvPr>
            <p:ph type="subTitle" idx="3"/>
          </p:nvPr>
        </p:nvSpPr>
        <p:spPr>
          <a:xfrm>
            <a:off x="486165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4"/>
          </p:nvPr>
        </p:nvSpPr>
        <p:spPr>
          <a:xfrm>
            <a:off x="486737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58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CUSTOM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pic>
        <p:nvPicPr>
          <p:cNvPr id="48" name="Google Shape;48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0"/>
          <p:cNvSpPr txBox="1">
            <a:spLocks noGrp="1"/>
          </p:cNvSpPr>
          <p:nvPr>
            <p:ph type="body" idx="2"/>
          </p:nvPr>
        </p:nvSpPr>
        <p:spPr>
          <a:xfrm>
            <a:off x="4952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2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" name="Google Shape;52;p20"/>
          <p:cNvSpPr txBox="1">
            <a:spLocks noGrp="1"/>
          </p:cNvSpPr>
          <p:nvPr>
            <p:ph type="subTitle" idx="3"/>
          </p:nvPr>
        </p:nvSpPr>
        <p:spPr>
          <a:xfrm>
            <a:off x="6339775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body" idx="4"/>
          </p:nvPr>
        </p:nvSpPr>
        <p:spPr>
          <a:xfrm>
            <a:off x="6343200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20"/>
          <p:cNvSpPr txBox="1">
            <a:spLocks noGrp="1"/>
          </p:cNvSpPr>
          <p:nvPr>
            <p:ph type="subTitle" idx="5"/>
          </p:nvPr>
        </p:nvSpPr>
        <p:spPr>
          <a:xfrm>
            <a:off x="34175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0"/>
          <p:cNvSpPr txBox="1">
            <a:spLocks noGrp="1"/>
          </p:cNvSpPr>
          <p:nvPr>
            <p:ph type="body" idx="6"/>
          </p:nvPr>
        </p:nvSpPr>
        <p:spPr>
          <a:xfrm>
            <a:off x="34209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53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 with Images">
  <p:cSld name="CUSTOM_1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1"/>
          <p:cNvSpPr txBox="1">
            <a:spLocks noGrp="1"/>
          </p:cNvSpPr>
          <p:nvPr>
            <p:ph type="subTitle" idx="1"/>
          </p:nvPr>
        </p:nvSpPr>
        <p:spPr>
          <a:xfrm>
            <a:off x="122175" y="2491891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pic>
        <p:nvPicPr>
          <p:cNvPr id="58" name="Google Shape;58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21"/>
          <p:cNvSpPr txBox="1">
            <a:spLocks noGrp="1"/>
          </p:cNvSpPr>
          <p:nvPr>
            <p:ph type="body" idx="2"/>
          </p:nvPr>
        </p:nvSpPr>
        <p:spPr>
          <a:xfrm>
            <a:off x="124300" y="2834552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// </a:t>
            </a:r>
            <a:fld id="{00000000-1234-1234-1234-123412341234}" type="slidenum">
              <a:rPr lang="en" sz="9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9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" name="Google Shape;62;p21"/>
          <p:cNvSpPr txBox="1">
            <a:spLocks noGrp="1"/>
          </p:cNvSpPr>
          <p:nvPr>
            <p:ph type="subTitle" idx="3"/>
          </p:nvPr>
        </p:nvSpPr>
        <p:spPr>
          <a:xfrm>
            <a:off x="92100" y="2112316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21"/>
          <p:cNvSpPr txBox="1">
            <a:spLocks noGrp="1"/>
          </p:cNvSpPr>
          <p:nvPr>
            <p:ph type="subTitle" idx="4"/>
          </p:nvPr>
        </p:nvSpPr>
        <p:spPr>
          <a:xfrm>
            <a:off x="3169538" y="2491928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body" idx="5"/>
          </p:nvPr>
        </p:nvSpPr>
        <p:spPr>
          <a:xfrm>
            <a:off x="3171667" y="2834578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subTitle" idx="6"/>
          </p:nvPr>
        </p:nvSpPr>
        <p:spPr>
          <a:xfrm>
            <a:off x="3139463" y="2112353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subTitle" idx="7"/>
          </p:nvPr>
        </p:nvSpPr>
        <p:spPr>
          <a:xfrm>
            <a:off x="6246988" y="2471797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body" idx="8"/>
          </p:nvPr>
        </p:nvSpPr>
        <p:spPr>
          <a:xfrm>
            <a:off x="6249121" y="2820575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21"/>
          <p:cNvSpPr txBox="1">
            <a:spLocks noGrp="1"/>
          </p:cNvSpPr>
          <p:nvPr>
            <p:ph type="subTitle" idx="9"/>
          </p:nvPr>
        </p:nvSpPr>
        <p:spPr>
          <a:xfrm>
            <a:off x="6216913" y="2092222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9">
          <p15:clr>
            <a:srgbClr val="FA7B17"/>
          </p15:clr>
        </p15:guide>
        <p15:guide id="2" pos="1892">
          <p15:clr>
            <a:srgbClr val="FA7B17"/>
          </p15:clr>
        </p15:guide>
        <p15:guide id="3" pos="1934">
          <p15:clr>
            <a:srgbClr val="FA7B17"/>
          </p15:clr>
        </p15:guide>
        <p15:guide id="4" pos="3826">
          <p15:clr>
            <a:srgbClr val="FA7B17"/>
          </p15:clr>
        </p15:guide>
        <p15:guide id="5" pos="3868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26" Type="http://schemas.openxmlformats.org/officeDocument/2006/relationships/slideLayout" Target="../slideLayouts/slideLayout51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slideLayout" Target="../slideLayouts/slideLayout50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29" Type="http://schemas.openxmlformats.org/officeDocument/2006/relationships/slideLayout" Target="../slideLayouts/slideLayout54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28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Relationship Id="rId27" Type="http://schemas.openxmlformats.org/officeDocument/2006/relationships/slideLayout" Target="../slideLayouts/slideLayout52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800"/>
              <a:buFont typeface="Lato Black"/>
              <a:buNone/>
              <a:defRPr sz="2800" b="0" i="0" u="none" strike="noStrike" cap="none">
                <a:solidFill>
                  <a:srgbClr val="1F1F5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800"/>
              <a:buFont typeface="Lato Black"/>
              <a:buNone/>
              <a:defRPr sz="2800" b="0" i="0" u="none" strike="noStrike" cap="none">
                <a:solidFill>
                  <a:srgbClr val="1F1F5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  <p:sldLayoutId id="2147483703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tmp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tmp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s74515/PeopleCounter.gi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hyperlink" Target="https://github.com/swatijha2496/FACE-RECOGNITION-USING-OPENCV-IN-PYTHON.git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"/>
          <p:cNvSpPr txBox="1">
            <a:spLocks noGrp="1"/>
          </p:cNvSpPr>
          <p:nvPr>
            <p:ph type="title"/>
          </p:nvPr>
        </p:nvSpPr>
        <p:spPr>
          <a:xfrm>
            <a:off x="0" y="950233"/>
            <a:ext cx="914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900" u="sng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Bank of Baroda Hackathon - 2022                       </a:t>
            </a:r>
            <a:endParaRPr sz="2900" u="sng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9" name="Google Shape;339;p1"/>
          <p:cNvSpPr txBox="1"/>
          <p:nvPr/>
        </p:nvSpPr>
        <p:spPr>
          <a:xfrm>
            <a:off x="0" y="2755707"/>
            <a:ext cx="63599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2400" b="1" i="0" u="none" strike="noStrike" cap="none" dirty="0">
                <a:solidFill>
                  <a:schemeClr val="tx1">
                    <a:lumMod val="90000"/>
                    <a:lumOff val="10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Your Team Name:</a:t>
            </a:r>
            <a:r>
              <a:rPr lang="en" sz="2400" b="1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2400" b="1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STAR TECHIES</a:t>
            </a:r>
            <a:endParaRPr sz="2400" b="1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0" name="Google Shape;340;p1"/>
          <p:cNvSpPr txBox="1"/>
          <p:nvPr/>
        </p:nvSpPr>
        <p:spPr>
          <a:xfrm>
            <a:off x="59940" y="3309675"/>
            <a:ext cx="5559879" cy="2841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600" b="1" i="0" u="none" strike="noStrike" cap="none" dirty="0">
                <a:solidFill>
                  <a:schemeClr val="tx1">
                    <a:lumMod val="90000"/>
                    <a:lumOff val="10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Your team bio </a:t>
            </a:r>
            <a:r>
              <a:rPr lang="en" sz="1600" i="0" u="none" strike="noStrike" cap="none" dirty="0">
                <a:solidFill>
                  <a:schemeClr val="tx1">
                    <a:lumMod val="90000"/>
                    <a:lumOff val="10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:</a:t>
            </a:r>
            <a:r>
              <a:rPr lang="en" sz="160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Shift the ctrl to us,we will alt the world!!!!!!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600" b="1" i="0" u="none" strike="noStrike" cap="none" dirty="0">
                <a:solidFill>
                  <a:schemeClr val="tx1">
                    <a:lumMod val="90000"/>
                    <a:lumOff val="10000"/>
                  </a:schemeClr>
                </a:solidFill>
                <a:latin typeface="Trebuchet MS" panose="020B0603020202020204" pitchFamily="34" charset="0"/>
                <a:ea typeface="Trebuchet MS"/>
                <a:cs typeface="Trebuchet MS"/>
                <a:sym typeface="Trebuchet MS"/>
              </a:rPr>
              <a:t>COLLEGE NAME:</a:t>
            </a:r>
            <a:r>
              <a:rPr lang="en-IN" sz="1600" i="0" u="none" strike="noStrike" cap="none" dirty="0">
                <a:solidFill>
                  <a:schemeClr val="lt1"/>
                </a:solidFill>
                <a:latin typeface="Trebuchet MS" panose="020B0603020202020204" pitchFamily="34" charset="0"/>
                <a:ea typeface="Trebuchet MS"/>
                <a:cs typeface="Trebuchet MS"/>
                <a:sym typeface="Trebuchet MS"/>
              </a:rPr>
              <a:t>ST.JOSEPH’S INSTITUTE OF TECHNOLOGY</a:t>
            </a:r>
            <a:endParaRPr sz="1600" i="0" u="none" strike="noStrike" cap="none" dirty="0">
              <a:solidFill>
                <a:schemeClr val="lt1"/>
              </a:solidFill>
              <a:latin typeface="Trebuchet MS" panose="020B0603020202020204" pitchFamily="34" charset="0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20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41" name="Google Shape;341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7450" y="270350"/>
            <a:ext cx="2235228" cy="738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1"/>
          <p:cNvSpPr txBox="1"/>
          <p:nvPr/>
        </p:nvSpPr>
        <p:spPr>
          <a:xfrm>
            <a:off x="6807450" y="117575"/>
            <a:ext cx="238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Technology Partner</a:t>
            </a:r>
            <a:endParaRPr sz="1000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6A092C3-CE3D-4DC7-5538-F7BEF1C245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07" t="16562" r="54104" b="67939"/>
          <a:stretch/>
        </p:blipFill>
        <p:spPr>
          <a:xfrm>
            <a:off x="148213" y="1715552"/>
            <a:ext cx="5040637" cy="9811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"/>
          <p:cNvSpPr txBox="1">
            <a:spLocks noGrp="1"/>
          </p:cNvSpPr>
          <p:nvPr>
            <p:ph type="title"/>
          </p:nvPr>
        </p:nvSpPr>
        <p:spPr>
          <a:xfrm>
            <a:off x="4946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dirty="0"/>
              <a:t>Problem Statement?</a:t>
            </a:r>
            <a:endParaRPr sz="2000" dirty="0"/>
          </a:p>
        </p:txBody>
      </p:sp>
      <p:sp>
        <p:nvSpPr>
          <p:cNvPr id="348" name="Google Shape;348;p2"/>
          <p:cNvSpPr txBox="1"/>
          <p:nvPr/>
        </p:nvSpPr>
        <p:spPr>
          <a:xfrm>
            <a:off x="536029" y="961888"/>
            <a:ext cx="82386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Why did you decide to solve this Problem statement</a:t>
            </a:r>
            <a:r>
              <a:rPr lang="en" sz="1400" b="0" i="0" u="none" strike="noStrike" cap="none" dirty="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dirty="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To reduce the service problems in the bank , this domain is a much  needed technology to solve this complication.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800" dirty="0"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Using this  technique the security and standardizations of the bank can be made better.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800" dirty="0"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 it easily deals with customers’ emotions, this technique would be highly beneficial to both bank and the customers.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8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indent="-285750">
              <a:buSzPts val="1400"/>
              <a:buFont typeface="Wingdings" panose="05000000000000000000" pitchFamily="2" charset="2"/>
              <a:buChar char="q"/>
            </a:pPr>
            <a:r>
              <a:rPr lang="en-IN" sz="18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Most of the models are trying to solve </a:t>
            </a:r>
            <a:r>
              <a:rPr lang="en-IN" sz="1800" dirty="0">
                <a:latin typeface="Lato"/>
                <a:ea typeface="Lato"/>
                <a:cs typeface="Lato"/>
                <a:sym typeface="Lato"/>
              </a:rPr>
              <a:t>emotion detection</a:t>
            </a:r>
            <a:r>
              <a:rPr lang="en-IN" sz="1800" b="0" i="0" u="none" strike="noStrike" cap="none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problem but we can be more accurate  which will improve the service 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8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sz="18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sz="1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dirty="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800" dirty="0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8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800" dirty="0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"/>
          <p:cNvSpPr txBox="1">
            <a:spLocks noGrp="1"/>
          </p:cNvSpPr>
          <p:nvPr>
            <p:ph type="title"/>
          </p:nvPr>
        </p:nvSpPr>
        <p:spPr>
          <a:xfrm>
            <a:off x="4946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 dirty="0">
                <a:solidFill>
                  <a:srgbClr val="222222"/>
                </a:solidFill>
                <a:highlight>
                  <a:srgbClr val="FFFFFF"/>
                </a:highlight>
              </a:rPr>
              <a:t>User Segment &amp; Pain Points</a:t>
            </a:r>
            <a:endParaRPr sz="2000" dirty="0"/>
          </a:p>
        </p:txBody>
      </p:sp>
      <p:sp>
        <p:nvSpPr>
          <p:cNvPr id="354" name="Google Shape;354;p3"/>
          <p:cNvSpPr txBox="1"/>
          <p:nvPr/>
        </p:nvSpPr>
        <p:spPr>
          <a:xfrm>
            <a:off x="512375" y="734786"/>
            <a:ext cx="8238600" cy="3830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Which user /advertiser segment would be early adopter of your product &amp; why?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If customer covers his/her face , then t</a:t>
            </a:r>
            <a:r>
              <a:rPr lang="en-US" sz="18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he accuracy of th</a:t>
            </a:r>
            <a:r>
              <a:rPr lang="en-US" sz="1800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e detection becomes to a lesser degree.</a:t>
            </a:r>
          </a:p>
          <a:p>
            <a:pPr marL="285750" lvl="0" indent="-285750">
              <a:lnSpc>
                <a:spcPct val="115000"/>
              </a:lnSpc>
              <a:spcBef>
                <a:spcPts val="1000"/>
              </a:spcBef>
              <a:buSzPts val="1400"/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But we assure that this flaw will soon be sorted out by us 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We are currently not dealing with the process of differentiating gender among the people , we will soon work on it  and fix it.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The advertiser (Bank of Baroda) would be the early adopter of our model.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Our project would also be helpful to all sectors that is in need of 24*7 CCTV surveillance.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endParaRPr lang="en-US" sz="18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endParaRPr lang="en" sz="1800" dirty="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"/>
          <p:cNvSpPr txBox="1"/>
          <p:nvPr/>
        </p:nvSpPr>
        <p:spPr>
          <a:xfrm>
            <a:off x="452700" y="864600"/>
            <a:ext cx="82386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What are the alternatives/competitive products for the problem you are solving?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" sz="1800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Many video analytics model has provided various solutions for this problem statement.</a:t>
            </a:r>
            <a:endParaRPr lang="en" sz="1800" dirty="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" sz="1800" dirty="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The establishments t</a:t>
            </a:r>
            <a:r>
              <a:rPr lang="en-IN" sz="1800" dirty="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ha</a:t>
            </a:r>
            <a:r>
              <a:rPr lang="en" sz="1800" dirty="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 are competitive to us have previously put forth the way of solving the problem.They are: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" sz="1800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                  Software as a Service (Saas)-based facial recognition engines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" sz="1800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                 Self-Hosted REST API solution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" sz="1800" dirty="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                 Ageitgey/face_recognition</a:t>
            </a:r>
            <a:endParaRPr lang="en" sz="1800" dirty="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800" dirty="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            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sz="1800" dirty="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0" name="Google Shape;360;p4"/>
          <p:cNvSpPr txBox="1">
            <a:spLocks noGrp="1"/>
          </p:cNvSpPr>
          <p:nvPr>
            <p:ph type="title"/>
          </p:nvPr>
        </p:nvSpPr>
        <p:spPr>
          <a:xfrm>
            <a:off x="3422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/>
              <a:t>Pre-Requisite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"/>
          <p:cNvSpPr txBox="1">
            <a:spLocks noGrp="1"/>
          </p:cNvSpPr>
          <p:nvPr>
            <p:ph type="title"/>
          </p:nvPr>
        </p:nvSpPr>
        <p:spPr>
          <a:xfrm>
            <a:off x="4" y="81860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>
                <a:solidFill>
                  <a:srgbClr val="4A4548"/>
                </a:solidFill>
                <a:highlight>
                  <a:srgbClr val="FFFFFF"/>
                </a:highlight>
              </a:rPr>
              <a:t>Azure tools or resources</a:t>
            </a:r>
            <a:endParaRPr sz="2000"/>
          </a:p>
        </p:txBody>
      </p:sp>
      <p:sp>
        <p:nvSpPr>
          <p:cNvPr id="366" name="Google Shape;366;p5"/>
          <p:cNvSpPr txBox="1">
            <a:spLocks noGrp="1"/>
          </p:cNvSpPr>
          <p:nvPr>
            <p:ph type="title"/>
          </p:nvPr>
        </p:nvSpPr>
        <p:spPr>
          <a:xfrm>
            <a:off x="4" y="1299808"/>
            <a:ext cx="8280000" cy="393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</a:pPr>
            <a:r>
              <a:rPr lang="en" sz="1600" dirty="0">
                <a:solidFill>
                  <a:srgbClr val="FF0000"/>
                </a:solidFill>
                <a:highlight>
                  <a:srgbClr val="FFFFFF"/>
                </a:highlight>
              </a:rPr>
              <a:t>Azure tools or resources which are likely to be used by you for the prototype, if your idea gets selected</a:t>
            </a:r>
            <a:br>
              <a:rPr lang="en" sz="1400" b="0" dirty="0">
                <a:solidFill>
                  <a:srgbClr val="FF0000"/>
                </a:solidFill>
                <a:highlight>
                  <a:srgbClr val="FFFFFF"/>
                </a:highlight>
              </a:rPr>
            </a:br>
            <a:br>
              <a:rPr lang="en" sz="1400" b="0" dirty="0">
                <a:solidFill>
                  <a:srgbClr val="FF0000"/>
                </a:solidFill>
                <a:highlight>
                  <a:srgbClr val="FFFFFF"/>
                </a:highlight>
              </a:rPr>
            </a:br>
            <a: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  <a:t>At first,we are planning to train our system using Machine Learning Algorithm (MLA) and Artificial Intelligence(AI).</a:t>
            </a:r>
            <a:b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b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  <a:t>We are using TOOLS like :</a:t>
            </a:r>
            <a:b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b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  <a:t>              	OpenCV</a:t>
            </a:r>
            <a:b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  <a:t>                COMPUTER VISION API</a:t>
            </a:r>
            <a:b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  <a:t>	GOOGLE CORALS</a:t>
            </a:r>
            <a:b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b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  <a:t>Later,We will be training our model with Microsoft Azure AI Fundamental – Machine Learning Resources to magnify the accuracy of the model.</a:t>
            </a:r>
            <a:b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br>
              <a:rPr lang="en" sz="1800" b="0" dirty="0">
                <a:solidFill>
                  <a:srgbClr val="4A4548"/>
                </a:solidFill>
                <a:highlight>
                  <a:srgbClr val="FFFFFF"/>
                </a:highlight>
              </a:rPr>
            </a:br>
            <a:endParaRPr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"/>
          <p:cNvSpPr txBox="1">
            <a:spLocks noGrp="1"/>
          </p:cNvSpPr>
          <p:nvPr>
            <p:ph type="title"/>
          </p:nvPr>
        </p:nvSpPr>
        <p:spPr>
          <a:xfrm>
            <a:off x="73479" y="-89806"/>
            <a:ext cx="8341403" cy="5290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Any Supporting Functional Documents</a:t>
            </a:r>
            <a:br>
              <a:rPr lang="en" sz="2000" dirty="0"/>
            </a:br>
            <a:br>
              <a:rPr lang="en" sz="2000" dirty="0"/>
            </a:br>
            <a:r>
              <a:rPr lang="en-US" sz="1600" i="0" u="none" strike="noStrike" cap="none" dirty="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Present your solution, talk about methodology, architecture &amp; scalability</a:t>
            </a:r>
            <a:br>
              <a:rPr lang="en-US" sz="2000" b="1" i="0" u="none" strike="noStrike" cap="none" dirty="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" sz="2000" dirty="0"/>
            </a:br>
            <a:endParaRPr sz="2000" dirty="0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DD734560-A2BB-51DB-65F0-CC677A7A01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785" t="29968" r="37286" b="37778"/>
          <a:stretch/>
        </p:blipFill>
        <p:spPr>
          <a:xfrm>
            <a:off x="210421" y="1106994"/>
            <a:ext cx="894825" cy="814644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C3003BC-3498-46E0-AC42-7537B65807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6" t="42794" r="46713" b="19365"/>
          <a:stretch/>
        </p:blipFill>
        <p:spPr>
          <a:xfrm>
            <a:off x="1617795" y="1106107"/>
            <a:ext cx="1411280" cy="802599"/>
          </a:xfrm>
          <a:prstGeom prst="rect">
            <a:avLst/>
          </a:prstGeom>
        </p:spPr>
      </p:pic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076B9257-7647-0F84-C9B7-94A87BEA57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12714" b="60889"/>
          <a:stretch/>
        </p:blipFill>
        <p:spPr>
          <a:xfrm>
            <a:off x="1060772" y="1438521"/>
            <a:ext cx="552722" cy="161210"/>
          </a:xfrm>
          <a:prstGeom prst="rect">
            <a:avLst/>
          </a:prstGeom>
        </p:spPr>
      </p:pic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9278F3E9-C1A1-0BEC-66FC-E7E253C421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12714" b="60889"/>
          <a:stretch/>
        </p:blipFill>
        <p:spPr>
          <a:xfrm>
            <a:off x="3633653" y="1060758"/>
            <a:ext cx="552722" cy="161210"/>
          </a:xfrm>
          <a:prstGeom prst="rect">
            <a:avLst/>
          </a:prstGeom>
        </p:spPr>
      </p:pic>
      <p:pic>
        <p:nvPicPr>
          <p:cNvPr id="18" name="Picture 17" descr="Graphical user interface&#10;&#10;Description automatically generated">
            <a:extLst>
              <a:ext uri="{FF2B5EF4-FFF2-40B4-BE49-F238E27FC236}">
                <a16:creationId xmlns:a16="http://schemas.microsoft.com/office/drawing/2014/main" id="{6FCEBB86-A395-910F-4F77-2201BD75F6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12714" b="60889"/>
          <a:stretch/>
        </p:blipFill>
        <p:spPr>
          <a:xfrm>
            <a:off x="3621659" y="1238812"/>
            <a:ext cx="552722" cy="161210"/>
          </a:xfrm>
          <a:prstGeom prst="rect">
            <a:avLst/>
          </a:prstGeom>
        </p:spPr>
      </p:pic>
      <p:pic>
        <p:nvPicPr>
          <p:cNvPr id="19" name="Picture 18" descr="Graphical user interface&#10;&#10;Description automatically generated">
            <a:extLst>
              <a:ext uri="{FF2B5EF4-FFF2-40B4-BE49-F238E27FC236}">
                <a16:creationId xmlns:a16="http://schemas.microsoft.com/office/drawing/2014/main" id="{993E590E-9808-D296-73D1-EBB62EA518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12714" b="60889"/>
          <a:stretch/>
        </p:blipFill>
        <p:spPr>
          <a:xfrm>
            <a:off x="3621659" y="1433711"/>
            <a:ext cx="552722" cy="161210"/>
          </a:xfrm>
          <a:prstGeom prst="rect">
            <a:avLst/>
          </a:prstGeom>
        </p:spPr>
      </p:pic>
      <p:pic>
        <p:nvPicPr>
          <p:cNvPr id="20" name="Picture 19" descr="Graphical user interface&#10;&#10;Description automatically generated">
            <a:extLst>
              <a:ext uri="{FF2B5EF4-FFF2-40B4-BE49-F238E27FC236}">
                <a16:creationId xmlns:a16="http://schemas.microsoft.com/office/drawing/2014/main" id="{9ABD4B98-62E0-4EF4-026A-69884D4853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20703" b="61445"/>
          <a:stretch/>
        </p:blipFill>
        <p:spPr>
          <a:xfrm>
            <a:off x="3034601" y="1393502"/>
            <a:ext cx="587058" cy="230120"/>
          </a:xfrm>
          <a:prstGeom prst="rect">
            <a:avLst/>
          </a:prstGeom>
        </p:spPr>
      </p:pic>
      <p:pic>
        <p:nvPicPr>
          <p:cNvPr id="21" name="Picture 20" descr="Graphical user interface&#10;&#10;Description automatically generated">
            <a:extLst>
              <a:ext uri="{FF2B5EF4-FFF2-40B4-BE49-F238E27FC236}">
                <a16:creationId xmlns:a16="http://schemas.microsoft.com/office/drawing/2014/main" id="{D74D3A7F-611B-EE9F-5F45-01AFBC0854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12714" b="60889"/>
          <a:stretch/>
        </p:blipFill>
        <p:spPr>
          <a:xfrm>
            <a:off x="3621659" y="1615365"/>
            <a:ext cx="552722" cy="161210"/>
          </a:xfrm>
          <a:prstGeom prst="rect">
            <a:avLst/>
          </a:prstGeom>
        </p:spPr>
      </p:pic>
      <p:pic>
        <p:nvPicPr>
          <p:cNvPr id="22" name="Picture 21" descr="Graphical user interface&#10;&#10;Description automatically generated">
            <a:extLst>
              <a:ext uri="{FF2B5EF4-FFF2-40B4-BE49-F238E27FC236}">
                <a16:creationId xmlns:a16="http://schemas.microsoft.com/office/drawing/2014/main" id="{E520474E-5563-AA48-D37A-44C8AAA561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12714" b="60889"/>
          <a:stretch/>
        </p:blipFill>
        <p:spPr>
          <a:xfrm>
            <a:off x="3633653" y="1806486"/>
            <a:ext cx="552722" cy="161210"/>
          </a:xfrm>
          <a:prstGeom prst="rect">
            <a:avLst/>
          </a:prstGeom>
        </p:spPr>
      </p:pic>
      <p:pic>
        <p:nvPicPr>
          <p:cNvPr id="25" name="Picture 2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11ED58F-F41B-7382-FEC6-9F38B22D6F4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0442" t="27219" r="18708" b="56848"/>
          <a:stretch/>
        </p:blipFill>
        <p:spPr>
          <a:xfrm>
            <a:off x="3633653" y="1067584"/>
            <a:ext cx="77735" cy="819507"/>
          </a:xfrm>
          <a:prstGeom prst="rect">
            <a:avLst/>
          </a:prstGeom>
        </p:spPr>
      </p:pic>
      <p:pic>
        <p:nvPicPr>
          <p:cNvPr id="45" name="Picture 44" descr="Graphical user interface&#10;&#10;Description automatically generated">
            <a:extLst>
              <a:ext uri="{FF2B5EF4-FFF2-40B4-BE49-F238E27FC236}">
                <a16:creationId xmlns:a16="http://schemas.microsoft.com/office/drawing/2014/main" id="{34F91887-D623-DFAF-DFFD-B9E7B28962E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7867" t="27219" r="10588" b="17386"/>
          <a:stretch/>
        </p:blipFill>
        <p:spPr>
          <a:xfrm rot="10800000" flipV="1">
            <a:off x="4849249" y="1002708"/>
            <a:ext cx="216755" cy="214114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64EB6CF9-9272-AC2B-5934-388C10356134}"/>
              </a:ext>
            </a:extLst>
          </p:cNvPr>
          <p:cNvSpPr txBox="1"/>
          <p:nvPr/>
        </p:nvSpPr>
        <p:spPr>
          <a:xfrm>
            <a:off x="4114326" y="996947"/>
            <a:ext cx="10773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SMILE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699B125-F311-5CB2-7496-688921DB0017}"/>
              </a:ext>
            </a:extLst>
          </p:cNvPr>
          <p:cNvSpPr txBox="1"/>
          <p:nvPr/>
        </p:nvSpPr>
        <p:spPr>
          <a:xfrm>
            <a:off x="4114326" y="1176920"/>
            <a:ext cx="1414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NEUTRAL</a:t>
            </a:r>
            <a:endParaRPr lang="en-IN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4C3C7DA-6FF5-B0A0-EF78-A372D67C9E32}"/>
              </a:ext>
            </a:extLst>
          </p:cNvPr>
          <p:cNvSpPr txBox="1"/>
          <p:nvPr/>
        </p:nvSpPr>
        <p:spPr>
          <a:xfrm flipH="1">
            <a:off x="4114326" y="1365237"/>
            <a:ext cx="22359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SURPRISED</a:t>
            </a:r>
            <a:endParaRPr lang="en-IN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291F2FA-82C7-8147-19C0-1E89746519E4}"/>
              </a:ext>
            </a:extLst>
          </p:cNvPr>
          <p:cNvSpPr txBox="1"/>
          <p:nvPr/>
        </p:nvSpPr>
        <p:spPr>
          <a:xfrm>
            <a:off x="4123434" y="1540611"/>
            <a:ext cx="1082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SAD</a:t>
            </a:r>
            <a:endParaRPr lang="en-IN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1935F52-A222-5FF2-628F-B58834879ACA}"/>
              </a:ext>
            </a:extLst>
          </p:cNvPr>
          <p:cNvSpPr txBox="1"/>
          <p:nvPr/>
        </p:nvSpPr>
        <p:spPr>
          <a:xfrm flipH="1">
            <a:off x="4139003" y="1714943"/>
            <a:ext cx="1394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ANGRY</a:t>
            </a:r>
            <a:endParaRPr lang="en-IN" dirty="0"/>
          </a:p>
        </p:txBody>
      </p:sp>
      <p:pic>
        <p:nvPicPr>
          <p:cNvPr id="52" name="Picture 5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FC64E55-2397-0895-3F2A-F98057A49CB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0963" t="64706" r="40073" b="19550"/>
          <a:stretch/>
        </p:blipFill>
        <p:spPr>
          <a:xfrm>
            <a:off x="5274899" y="1414016"/>
            <a:ext cx="227951" cy="225220"/>
          </a:xfrm>
          <a:prstGeom prst="rect">
            <a:avLst/>
          </a:prstGeom>
        </p:spPr>
      </p:pic>
      <p:pic>
        <p:nvPicPr>
          <p:cNvPr id="54" name="Picture 53" descr="Graphical user interface&#10;&#10;Description automatically generated">
            <a:extLst>
              <a:ext uri="{FF2B5EF4-FFF2-40B4-BE49-F238E27FC236}">
                <a16:creationId xmlns:a16="http://schemas.microsoft.com/office/drawing/2014/main" id="{9AFC7D15-33C5-0D47-78D4-54ACE8D1CFA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8170" t="32390" r="10956" b="14565"/>
          <a:stretch/>
        </p:blipFill>
        <p:spPr>
          <a:xfrm>
            <a:off x="4584649" y="1600951"/>
            <a:ext cx="188615" cy="182286"/>
          </a:xfrm>
          <a:prstGeom prst="rect">
            <a:avLst/>
          </a:prstGeom>
        </p:spPr>
      </p:pic>
      <p:pic>
        <p:nvPicPr>
          <p:cNvPr id="56" name="Picture 5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6E246BA-6EC3-5AC0-BE4F-E7E852BE951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1544" t="40916" r="40221" b="44052"/>
          <a:stretch/>
        </p:blipFill>
        <p:spPr>
          <a:xfrm>
            <a:off x="4877378" y="1783276"/>
            <a:ext cx="194498" cy="199697"/>
          </a:xfrm>
          <a:prstGeom prst="rect">
            <a:avLst/>
          </a:prstGeom>
        </p:spPr>
      </p:pic>
      <p:pic>
        <p:nvPicPr>
          <p:cNvPr id="322" name="Picture 321" descr="Shape, icon, arrow&#10;&#10;Description automatically generated">
            <a:extLst>
              <a:ext uri="{FF2B5EF4-FFF2-40B4-BE49-F238E27FC236}">
                <a16:creationId xmlns:a16="http://schemas.microsoft.com/office/drawing/2014/main" id="{7C016E28-94D3-D60B-F5B0-6A21D566E40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10800000">
            <a:off x="5677231" y="918022"/>
            <a:ext cx="262131" cy="1245178"/>
          </a:xfrm>
          <a:prstGeom prst="rect">
            <a:avLst/>
          </a:prstGeom>
        </p:spPr>
      </p:pic>
      <p:pic>
        <p:nvPicPr>
          <p:cNvPr id="323" name="Picture 322" descr="Graphical user interface&#10;&#10;Description automatically generated">
            <a:extLst>
              <a:ext uri="{FF2B5EF4-FFF2-40B4-BE49-F238E27FC236}">
                <a16:creationId xmlns:a16="http://schemas.microsoft.com/office/drawing/2014/main" id="{06DEC269-B510-0351-8A86-9C83F1A250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12714" b="60889"/>
          <a:stretch/>
        </p:blipFill>
        <p:spPr>
          <a:xfrm>
            <a:off x="5941311" y="1433073"/>
            <a:ext cx="552722" cy="147195"/>
          </a:xfrm>
          <a:prstGeom prst="rect">
            <a:avLst/>
          </a:prstGeom>
        </p:spPr>
      </p:pic>
      <p:sp>
        <p:nvSpPr>
          <p:cNvPr id="324" name="Rectangle 323">
            <a:extLst>
              <a:ext uri="{FF2B5EF4-FFF2-40B4-BE49-F238E27FC236}">
                <a16:creationId xmlns:a16="http://schemas.microsoft.com/office/drawing/2014/main" id="{C1E206FE-90C2-6D60-FBD6-BBD06D7C5546}"/>
              </a:ext>
            </a:extLst>
          </p:cNvPr>
          <p:cNvSpPr/>
          <p:nvPr/>
        </p:nvSpPr>
        <p:spPr>
          <a:xfrm>
            <a:off x="6567055" y="1083312"/>
            <a:ext cx="1791014" cy="8620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THE </a:t>
            </a:r>
          </a:p>
          <a:p>
            <a:pPr algn="ctr"/>
            <a:r>
              <a:rPr lang="en-US" dirty="0"/>
              <a:t>AI MODEL</a:t>
            </a:r>
            <a:endParaRPr lang="en-IN" dirty="0"/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id="{D6A1A8F0-FFEE-57BA-5FC1-FDF8EF8CD7F5}"/>
              </a:ext>
            </a:extLst>
          </p:cNvPr>
          <p:cNvSpPr txBox="1"/>
          <p:nvPr/>
        </p:nvSpPr>
        <p:spPr>
          <a:xfrm>
            <a:off x="285776" y="1967696"/>
            <a:ext cx="744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VIDEO</a:t>
            </a:r>
            <a:endParaRPr lang="en-IN" dirty="0"/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113DA72C-50FB-B952-1F40-0EB93AD7D52D}"/>
              </a:ext>
            </a:extLst>
          </p:cNvPr>
          <p:cNvSpPr txBox="1"/>
          <p:nvPr/>
        </p:nvSpPr>
        <p:spPr>
          <a:xfrm>
            <a:off x="1775457" y="1967696"/>
            <a:ext cx="9332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FRAMES</a:t>
            </a:r>
            <a:endParaRPr lang="en-IN" dirty="0"/>
          </a:p>
        </p:txBody>
      </p:sp>
      <p:sp>
        <p:nvSpPr>
          <p:cNvPr id="327" name="TextBox 326">
            <a:extLst>
              <a:ext uri="{FF2B5EF4-FFF2-40B4-BE49-F238E27FC236}">
                <a16:creationId xmlns:a16="http://schemas.microsoft.com/office/drawing/2014/main" id="{00BDC1DC-77BE-428C-1E6E-4AD1A4F154B5}"/>
              </a:ext>
            </a:extLst>
          </p:cNvPr>
          <p:cNvSpPr txBox="1"/>
          <p:nvPr/>
        </p:nvSpPr>
        <p:spPr>
          <a:xfrm>
            <a:off x="3821187" y="2096611"/>
            <a:ext cx="2163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EMOTIONS</a:t>
            </a:r>
            <a:endParaRPr lang="en-IN" dirty="0"/>
          </a:p>
        </p:txBody>
      </p:sp>
      <p:pic>
        <p:nvPicPr>
          <p:cNvPr id="328" name="Picture 327" descr="Graphical user interface&#10;&#10;Description automatically generated">
            <a:extLst>
              <a:ext uri="{FF2B5EF4-FFF2-40B4-BE49-F238E27FC236}">
                <a16:creationId xmlns:a16="http://schemas.microsoft.com/office/drawing/2014/main" id="{B95E7E6F-9609-D674-1DF1-B87F2298AA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12714" b="60889"/>
          <a:stretch/>
        </p:blipFill>
        <p:spPr>
          <a:xfrm rot="5400000">
            <a:off x="7280940" y="2152537"/>
            <a:ext cx="552722" cy="147195"/>
          </a:xfrm>
          <a:prstGeom prst="rect">
            <a:avLst/>
          </a:prstGeom>
        </p:spPr>
      </p:pic>
      <p:sp>
        <p:nvSpPr>
          <p:cNvPr id="330" name="Rectangle 329">
            <a:extLst>
              <a:ext uri="{FF2B5EF4-FFF2-40B4-BE49-F238E27FC236}">
                <a16:creationId xmlns:a16="http://schemas.microsoft.com/office/drawing/2014/main" id="{A30D89CE-568B-5485-DD9B-EF5E98517FC0}"/>
              </a:ext>
            </a:extLst>
          </p:cNvPr>
          <p:cNvSpPr/>
          <p:nvPr/>
        </p:nvSpPr>
        <p:spPr>
          <a:xfrm>
            <a:off x="6580515" y="2502495"/>
            <a:ext cx="1791014" cy="8620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TRAINED AI MODEL</a:t>
            </a:r>
            <a:endParaRPr lang="en-IN" dirty="0"/>
          </a:p>
        </p:txBody>
      </p:sp>
      <p:pic>
        <p:nvPicPr>
          <p:cNvPr id="334" name="Picture 33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CB23AE0-EB7F-2311-BA1B-EC81C846B3CD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72645" t="36515" r="14711" b="34587"/>
          <a:stretch/>
        </p:blipFill>
        <p:spPr>
          <a:xfrm>
            <a:off x="1008373" y="3543770"/>
            <a:ext cx="894825" cy="1150318"/>
          </a:xfrm>
          <a:prstGeom prst="rect">
            <a:avLst/>
          </a:prstGeom>
        </p:spPr>
      </p:pic>
      <p:pic>
        <p:nvPicPr>
          <p:cNvPr id="335" name="Picture 334" descr="Graphical user interface&#10;&#10;Description automatically generated">
            <a:extLst>
              <a:ext uri="{FF2B5EF4-FFF2-40B4-BE49-F238E27FC236}">
                <a16:creationId xmlns:a16="http://schemas.microsoft.com/office/drawing/2014/main" id="{78809277-7C5C-1623-2FCA-1018A09028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785" t="29968" r="37286" b="37778"/>
          <a:stretch/>
        </p:blipFill>
        <p:spPr>
          <a:xfrm>
            <a:off x="3020048" y="3638587"/>
            <a:ext cx="1055239" cy="960684"/>
          </a:xfrm>
          <a:prstGeom prst="rect">
            <a:avLst/>
          </a:prstGeom>
        </p:spPr>
      </p:pic>
      <p:pic>
        <p:nvPicPr>
          <p:cNvPr id="336" name="Picture 33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DEEEE7B-BEBF-B3A0-9AE4-E1AAD7204C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6" t="42794" r="46713" b="19365"/>
          <a:stretch/>
        </p:blipFill>
        <p:spPr>
          <a:xfrm>
            <a:off x="5145592" y="3732795"/>
            <a:ext cx="1678975" cy="954838"/>
          </a:xfrm>
          <a:prstGeom prst="rect">
            <a:avLst/>
          </a:prstGeom>
        </p:spPr>
      </p:pic>
      <p:pic>
        <p:nvPicPr>
          <p:cNvPr id="337" name="Picture 336" descr="Graphical user interface&#10;&#10;Description automatically generated">
            <a:extLst>
              <a:ext uri="{FF2B5EF4-FFF2-40B4-BE49-F238E27FC236}">
                <a16:creationId xmlns:a16="http://schemas.microsoft.com/office/drawing/2014/main" id="{521392E4-9801-071B-DF93-4071663D63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12714" b="60889"/>
          <a:stretch/>
        </p:blipFill>
        <p:spPr>
          <a:xfrm>
            <a:off x="1919588" y="4034217"/>
            <a:ext cx="1109487" cy="323599"/>
          </a:xfrm>
          <a:prstGeom prst="rect">
            <a:avLst/>
          </a:prstGeom>
        </p:spPr>
      </p:pic>
      <p:pic>
        <p:nvPicPr>
          <p:cNvPr id="338" name="Picture 337" descr="Graphical user interface&#10;&#10;Description automatically generated">
            <a:extLst>
              <a:ext uri="{FF2B5EF4-FFF2-40B4-BE49-F238E27FC236}">
                <a16:creationId xmlns:a16="http://schemas.microsoft.com/office/drawing/2014/main" id="{AC790827-D1E1-D990-D2EF-6B87487537A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12714" b="60889"/>
          <a:stretch/>
        </p:blipFill>
        <p:spPr>
          <a:xfrm>
            <a:off x="4017256" y="4034218"/>
            <a:ext cx="1109487" cy="323599"/>
          </a:xfrm>
          <a:prstGeom prst="rect">
            <a:avLst/>
          </a:prstGeom>
        </p:spPr>
      </p:pic>
      <p:pic>
        <p:nvPicPr>
          <p:cNvPr id="339" name="Picture 338" descr="Graphical user interface&#10;&#10;Description automatically generated">
            <a:extLst>
              <a:ext uri="{FF2B5EF4-FFF2-40B4-BE49-F238E27FC236}">
                <a16:creationId xmlns:a16="http://schemas.microsoft.com/office/drawing/2014/main" id="{4D5AAA1E-0ED9-5959-FA8E-F39BF10C2B0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32920" r="20798" b="60889"/>
          <a:stretch/>
        </p:blipFill>
        <p:spPr>
          <a:xfrm>
            <a:off x="6960995" y="4186592"/>
            <a:ext cx="633816" cy="204887"/>
          </a:xfrm>
          <a:prstGeom prst="rect">
            <a:avLst/>
          </a:prstGeom>
        </p:spPr>
      </p:pic>
      <p:pic>
        <p:nvPicPr>
          <p:cNvPr id="340" name="Picture 339" descr="Graphical user interface&#10;&#10;Description automatically generated">
            <a:extLst>
              <a:ext uri="{FF2B5EF4-FFF2-40B4-BE49-F238E27FC236}">
                <a16:creationId xmlns:a16="http://schemas.microsoft.com/office/drawing/2014/main" id="{4900472F-977C-A4C2-B96C-A03A3E875AA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707" t="31998" r="12714" b="60889"/>
          <a:stretch/>
        </p:blipFill>
        <p:spPr>
          <a:xfrm rot="16200000">
            <a:off x="7266775" y="3754949"/>
            <a:ext cx="679256" cy="256898"/>
          </a:xfrm>
          <a:prstGeom prst="rect">
            <a:avLst/>
          </a:prstGeom>
        </p:spPr>
      </p:pic>
      <p:pic>
        <p:nvPicPr>
          <p:cNvPr id="341" name="Picture 340" descr="Graphical user interface&#10;&#10;Description automatically generated">
            <a:extLst>
              <a:ext uri="{FF2B5EF4-FFF2-40B4-BE49-F238E27FC236}">
                <a16:creationId xmlns:a16="http://schemas.microsoft.com/office/drawing/2014/main" id="{A4368971-F320-C83E-71F4-6B71E1FC5A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429" t="29333" r="12714" b="60889"/>
          <a:stretch/>
        </p:blipFill>
        <p:spPr>
          <a:xfrm rot="10800000">
            <a:off x="5388874" y="2786198"/>
            <a:ext cx="1109487" cy="323599"/>
          </a:xfrm>
          <a:prstGeom prst="rect">
            <a:avLst/>
          </a:prstGeom>
        </p:spPr>
      </p:pic>
      <p:sp>
        <p:nvSpPr>
          <p:cNvPr id="342" name="Rectangle 341">
            <a:extLst>
              <a:ext uri="{FF2B5EF4-FFF2-40B4-BE49-F238E27FC236}">
                <a16:creationId xmlns:a16="http://schemas.microsoft.com/office/drawing/2014/main" id="{76792DCC-2991-0768-7456-E2C2274682D6}"/>
              </a:ext>
            </a:extLst>
          </p:cNvPr>
          <p:cNvSpPr/>
          <p:nvPr/>
        </p:nvSpPr>
        <p:spPr>
          <a:xfrm>
            <a:off x="3697803" y="2601277"/>
            <a:ext cx="1640674" cy="5813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  <a:endParaRPr lang="en-IN" dirty="0"/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F33AA71E-7D41-00EE-F4C1-DB276CB501FC}"/>
              </a:ext>
            </a:extLst>
          </p:cNvPr>
          <p:cNvSpPr txBox="1"/>
          <p:nvPr/>
        </p:nvSpPr>
        <p:spPr>
          <a:xfrm>
            <a:off x="3175610" y="4567506"/>
            <a:ext cx="744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VIDEO</a:t>
            </a:r>
            <a:endParaRPr lang="en-IN" dirty="0"/>
          </a:p>
        </p:txBody>
      </p:sp>
      <p:sp>
        <p:nvSpPr>
          <p:cNvPr id="344" name="TextBox 343">
            <a:extLst>
              <a:ext uri="{FF2B5EF4-FFF2-40B4-BE49-F238E27FC236}">
                <a16:creationId xmlns:a16="http://schemas.microsoft.com/office/drawing/2014/main" id="{15A3216A-FFB2-D9AC-70E5-7AF09A2F7641}"/>
              </a:ext>
            </a:extLst>
          </p:cNvPr>
          <p:cNvSpPr txBox="1"/>
          <p:nvPr/>
        </p:nvSpPr>
        <p:spPr>
          <a:xfrm>
            <a:off x="5472727" y="4638580"/>
            <a:ext cx="9332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FRAMES</a:t>
            </a:r>
            <a:endParaRPr lang="en-IN" dirty="0"/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E0D708FC-C59A-DF4C-975A-C9644232105E}"/>
              </a:ext>
            </a:extLst>
          </p:cNvPr>
          <p:cNvSpPr txBox="1"/>
          <p:nvPr/>
        </p:nvSpPr>
        <p:spPr>
          <a:xfrm>
            <a:off x="942286" y="4606293"/>
            <a:ext cx="1360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LIVE CAM</a:t>
            </a:r>
            <a:endParaRPr lang="en-IN" dirty="0"/>
          </a:p>
        </p:txBody>
      </p:sp>
      <p:pic>
        <p:nvPicPr>
          <p:cNvPr id="347" name="Picture 346" descr="A screenshot of a computer&#10;&#10;Description automatically generated">
            <a:extLst>
              <a:ext uri="{FF2B5EF4-FFF2-40B4-BE49-F238E27FC236}">
                <a16:creationId xmlns:a16="http://schemas.microsoft.com/office/drawing/2014/main" id="{1DDA65C5-1A6D-E90B-3CE3-67D657A006B2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45894" t="37820" r="23874" b="9236"/>
          <a:stretch/>
        </p:blipFill>
        <p:spPr>
          <a:xfrm>
            <a:off x="5049277" y="1223681"/>
            <a:ext cx="220382" cy="2170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7"/>
          <p:cNvSpPr txBox="1">
            <a:spLocks noGrp="1"/>
          </p:cNvSpPr>
          <p:nvPr>
            <p:ph type="title"/>
          </p:nvPr>
        </p:nvSpPr>
        <p:spPr>
          <a:xfrm>
            <a:off x="536029" y="244930"/>
            <a:ext cx="8238600" cy="1172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" sz="2000" dirty="0">
                <a:solidFill>
                  <a:srgbClr val="222222"/>
                </a:solidFill>
                <a:highlight>
                  <a:srgbClr val="FFFFFF"/>
                </a:highlight>
              </a:rPr>
              <a:t>Key Differentiators &amp; Adoption Plan</a:t>
            </a:r>
            <a:br>
              <a:rPr lang="en" sz="2000" dirty="0">
                <a:solidFill>
                  <a:srgbClr val="222222"/>
                </a:solidFill>
                <a:highlight>
                  <a:srgbClr val="FFFFFF"/>
                </a:highlight>
              </a:rPr>
            </a:br>
            <a:br>
              <a:rPr lang="en" sz="2000" dirty="0">
                <a:solidFill>
                  <a:srgbClr val="222222"/>
                </a:solidFill>
                <a:highlight>
                  <a:srgbClr val="FFFFFF"/>
                </a:highlight>
              </a:rPr>
            </a:br>
            <a:r>
              <a:rPr lang="en" sz="1600" b="1" i="0" u="none" strike="noStrike" cap="none" dirty="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How is your solution better than alternatives and how do you plan to build adoption?</a:t>
            </a:r>
            <a:br>
              <a:rPr lang="en" sz="1600" b="1" i="0" u="none" strike="noStrike" cap="none" dirty="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</a:br>
            <a:br>
              <a:rPr lang="en" sz="1050" b="1" dirty="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</a:br>
            <a:endParaRPr sz="2000" dirty="0"/>
          </a:p>
        </p:txBody>
      </p:sp>
      <p:sp>
        <p:nvSpPr>
          <p:cNvPr id="378" name="Google Shape;378;p7"/>
          <p:cNvSpPr txBox="1"/>
          <p:nvPr/>
        </p:nvSpPr>
        <p:spPr>
          <a:xfrm>
            <a:off x="369371" y="1417916"/>
            <a:ext cx="8238600" cy="3581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IN" sz="160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W</a:t>
            </a:r>
            <a:r>
              <a:rPr lang="en" sz="160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hen compared to the other solutions our model can be used by all the sectors including banks which uses the surveillance technology.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endParaRPr lang="en" sz="160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IN" sz="160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O</a:t>
            </a:r>
            <a:r>
              <a:rPr lang="en" sz="160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ur model will be cost efficient than the existing models.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endParaRPr lang="en" sz="160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IN" sz="160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O</a:t>
            </a:r>
            <a:r>
              <a:rPr lang="en" sz="160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ur model will be more accurate and high in quality.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endParaRPr lang="en" sz="1600" b="0" i="0" u="none" strike="noStrike" cap="none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IN" sz="160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O</a:t>
            </a:r>
            <a:r>
              <a:rPr lang="en" sz="160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ur model is more secure so that the third party company cannot access our datas  which was the big issue faced by Saas.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endParaRPr lang="en" sz="1600" b="0" i="0" u="none" strike="noStrike" cap="none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q"/>
            </a:pPr>
            <a:r>
              <a:rPr lang="en-IN" sz="160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O</a:t>
            </a:r>
            <a:r>
              <a:rPr lang="en" sz="160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ur model gives an accuracy upto 99.99% whereas in AGEITGY is it only 99.38%. </a:t>
            </a:r>
            <a:endParaRPr lang="en" sz="16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65104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8"/>
          <p:cNvSpPr txBox="1"/>
          <p:nvPr/>
        </p:nvSpPr>
        <p:spPr>
          <a:xfrm>
            <a:off x="0" y="0"/>
            <a:ext cx="9209400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i="0" u="none" strike="noStrike" cap="none" dirty="0">
                <a:solidFill>
                  <a:srgbClr val="1F1F50"/>
                </a:solidFill>
                <a:latin typeface="Lato"/>
                <a:ea typeface="Lato"/>
                <a:cs typeface="Lato"/>
                <a:sym typeface="Lato"/>
              </a:rPr>
              <a:t>GitHub Repository Link &amp; </a:t>
            </a:r>
            <a:r>
              <a:rPr lang="en" sz="2000" b="1" i="0" u="none" strike="noStrike" cap="none" dirty="0">
                <a:solidFill>
                  <a:srgbClr val="4A4548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supporting diagrams, screenshots, if any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lang="en" sz="2000" b="1" dirty="0">
              <a:solidFill>
                <a:srgbClr val="4A4548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>
              <a:buSzPts val="2000"/>
            </a:pPr>
            <a:r>
              <a:rPr lang="en" sz="2000" b="1" dirty="0">
                <a:solidFill>
                  <a:srgbClr val="4A4548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        </a:t>
            </a:r>
            <a:r>
              <a:rPr lang="en" sz="1600" b="1" i="0" u="none" strike="noStrike" cap="none" dirty="0">
                <a:solidFill>
                  <a:srgbClr val="FF0000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How far it can go?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 dirty="0">
              <a:solidFill>
                <a:srgbClr val="1F1F5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473FDB-D937-2D89-3402-1E4E9D9AEE1C}"/>
              </a:ext>
            </a:extLst>
          </p:cNvPr>
          <p:cNvSpPr txBox="1"/>
          <p:nvPr/>
        </p:nvSpPr>
        <p:spPr>
          <a:xfrm>
            <a:off x="514349" y="1094014"/>
            <a:ext cx="7919357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SzPts val="1400"/>
            </a:pPr>
            <a:r>
              <a:rPr lang="en-IN" dirty="0">
                <a:latin typeface="Lato"/>
                <a:ea typeface="Lato"/>
                <a:cs typeface="Lato"/>
                <a:sym typeface="Lato"/>
                <a:hlinkClick r:id="rId3"/>
              </a:rPr>
              <a:t>https://github.com/chs74515/PeopleCounter.git</a:t>
            </a:r>
            <a:endParaRPr lang="en-IN" dirty="0">
              <a:latin typeface="Lato"/>
              <a:ea typeface="Lato"/>
              <a:cs typeface="Lato"/>
              <a:sym typeface="Lato"/>
            </a:endParaRPr>
          </a:p>
          <a:p>
            <a:pPr>
              <a:buSzPts val="1400"/>
            </a:pPr>
            <a:r>
              <a:rPr lang="en-IN" dirty="0">
                <a:latin typeface="Lato"/>
                <a:ea typeface="Lato"/>
                <a:cs typeface="Lato"/>
                <a:sym typeface="Lato"/>
                <a:hlinkClick r:id="rId4"/>
              </a:rPr>
              <a:t>https://github.com/swatijha2496/FACE-RECOGNITION-USING-OPENCV-IN-PYTHON.git</a:t>
            </a:r>
            <a:endParaRPr lang="en-IN" dirty="0">
              <a:latin typeface="Lato"/>
              <a:ea typeface="Lato"/>
              <a:cs typeface="Lato"/>
              <a:sym typeface="Lato"/>
            </a:endParaRPr>
          </a:p>
          <a:p>
            <a:pPr lvl="0">
              <a:buSzPts val="1400"/>
            </a:pPr>
            <a:endParaRPr lang="en-IN" sz="2000" dirty="0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sz="1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Impact" panose="020B0806030902050204" pitchFamily="34" charset="0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2400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FFFFFF"/>
                </a:highlight>
                <a:latin typeface="Imprint MT Shadow" panose="04020605060303030202" pitchFamily="82" charset="0"/>
                <a:ea typeface="Lato"/>
                <a:cs typeface="Lato"/>
                <a:sym typeface="Lato"/>
              </a:rPr>
              <a:t>S</a:t>
            </a:r>
            <a:r>
              <a:rPr lang="en" sz="2400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FFFFFF"/>
                </a:highlight>
                <a:latin typeface="Imprint MT Shadow" panose="04020605060303030202" pitchFamily="82" charset="0"/>
                <a:ea typeface="Lato"/>
                <a:cs typeface="Lato"/>
                <a:sym typeface="Lato"/>
              </a:rPr>
              <a:t>ample output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sz="2400" dirty="0">
              <a:solidFill>
                <a:schemeClr val="accent2">
                  <a:lumMod val="60000"/>
                  <a:lumOff val="40000"/>
                </a:schemeClr>
              </a:solidFill>
              <a:highlight>
                <a:srgbClr val="FFFFFF"/>
              </a:highlight>
              <a:latin typeface="Imprint MT Shadow" panose="04020605060303030202" pitchFamily="82" charset="0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sz="2400" dirty="0">
              <a:solidFill>
                <a:schemeClr val="accent2">
                  <a:lumMod val="60000"/>
                  <a:lumOff val="40000"/>
                </a:schemeClr>
              </a:solidFill>
              <a:highlight>
                <a:srgbClr val="FFFFFF"/>
              </a:highlight>
              <a:latin typeface="Imprint MT Shadow" panose="04020605060303030202" pitchFamily="82" charset="0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sz="2400" dirty="0">
              <a:solidFill>
                <a:schemeClr val="accent2">
                  <a:lumMod val="60000"/>
                  <a:lumOff val="40000"/>
                </a:schemeClr>
              </a:solidFill>
              <a:highlight>
                <a:srgbClr val="FFFFFF"/>
              </a:highlight>
              <a:latin typeface="Imprint MT Shadow" panose="04020605060303030202" pitchFamily="82" charset="0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sz="2400" dirty="0">
              <a:solidFill>
                <a:schemeClr val="accent2">
                  <a:lumMod val="60000"/>
                  <a:lumOff val="40000"/>
                </a:schemeClr>
              </a:solidFill>
              <a:highlight>
                <a:srgbClr val="FFFFFF"/>
              </a:highlight>
              <a:latin typeface="Imprint MT Shadow" panose="04020605060303030202" pitchFamily="82" charset="0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sz="2400" dirty="0">
              <a:solidFill>
                <a:schemeClr val="accent2">
                  <a:lumMod val="60000"/>
                  <a:lumOff val="40000"/>
                </a:schemeClr>
              </a:solidFill>
              <a:highlight>
                <a:srgbClr val="FFFFFF"/>
              </a:highlight>
              <a:latin typeface="Imprint MT Shadow" panose="04020605060303030202" pitchFamily="82" charset="0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sz="2400" dirty="0">
              <a:solidFill>
                <a:schemeClr val="accent2">
                  <a:lumMod val="60000"/>
                  <a:lumOff val="40000"/>
                </a:schemeClr>
              </a:solidFill>
              <a:highlight>
                <a:srgbClr val="FFFFFF"/>
              </a:highlight>
              <a:latin typeface="Imprint MT Shadow" panose="04020605060303030202" pitchFamily="82" charset="0"/>
              <a:ea typeface="Lato"/>
              <a:cs typeface="Lato"/>
              <a:sym typeface="Lat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8078CA-38A9-8EE1-32F3-0AE71DD1A4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688" y="1939739"/>
            <a:ext cx="4742862" cy="26027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"/>
          <p:cNvSpPr txBox="1">
            <a:spLocks noGrp="1"/>
          </p:cNvSpPr>
          <p:nvPr>
            <p:ph type="title"/>
          </p:nvPr>
        </p:nvSpPr>
        <p:spPr>
          <a:xfrm>
            <a:off x="494700" y="1744350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 dirty="0"/>
              <a:t>Thank You</a:t>
            </a:r>
            <a:br>
              <a:rPr lang="en" sz="3600" dirty="0"/>
            </a:br>
            <a:endParaRPr sz="3600" dirty="0"/>
          </a:p>
        </p:txBody>
      </p:sp>
      <p:sp>
        <p:nvSpPr>
          <p:cNvPr id="390" name="Google Shape;390;p9"/>
          <p:cNvSpPr txBox="1">
            <a:spLocks noGrp="1"/>
          </p:cNvSpPr>
          <p:nvPr>
            <p:ph type="subTitle" idx="1"/>
          </p:nvPr>
        </p:nvSpPr>
        <p:spPr>
          <a:xfrm>
            <a:off x="5092888" y="377092"/>
            <a:ext cx="3675973" cy="146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600" dirty="0"/>
              <a:t>MENTOR: Mrs.K.Jaspin,M.E.,(Ph.d).,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600" dirty="0"/>
              <a:t>                    Assistant Professor/CSE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500" dirty="0"/>
              <a:t>Team member names: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500" dirty="0"/>
              <a:t>VINOTHA S – 21CS1251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500" dirty="0"/>
              <a:t>VIDHYASRI J – 21CS1228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500" dirty="0"/>
              <a:t>ZAIBA THABASSUM K – 21CS1273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500" dirty="0"/>
              <a:t>VASITHRA D – 21CS1113</a:t>
            </a:r>
            <a:endParaRPr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I Template">
  <a:themeElements>
    <a:clrScheme name="Simple Light">
      <a:dk1>
        <a:srgbClr val="141414"/>
      </a:dk1>
      <a:lt1>
        <a:srgbClr val="FFFFFF"/>
      </a:lt1>
      <a:dk2>
        <a:srgbClr val="0A1852"/>
      </a:dk2>
      <a:lt2>
        <a:srgbClr val="B7B7B7"/>
      </a:lt2>
      <a:accent1>
        <a:srgbClr val="F7C35E"/>
      </a:accent1>
      <a:accent2>
        <a:srgbClr val="1B2E8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B2E8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I Template">
  <a:themeElements>
    <a:clrScheme name="Simple Light">
      <a:dk1>
        <a:srgbClr val="141414"/>
      </a:dk1>
      <a:lt1>
        <a:srgbClr val="FFFFFF"/>
      </a:lt1>
      <a:dk2>
        <a:srgbClr val="0A1852"/>
      </a:dk2>
      <a:lt2>
        <a:srgbClr val="B7B7B7"/>
      </a:lt2>
      <a:accent1>
        <a:srgbClr val="F7C35E"/>
      </a:accent1>
      <a:accent2>
        <a:srgbClr val="1B2E8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B2E8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665</Words>
  <Application>Microsoft Office PowerPoint</Application>
  <PresentationFormat>On-screen Show (16:9)</PresentationFormat>
  <Paragraphs>86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Impact</vt:lpstr>
      <vt:lpstr>Wingdings</vt:lpstr>
      <vt:lpstr>Lato Black</vt:lpstr>
      <vt:lpstr>Trebuchet MS</vt:lpstr>
      <vt:lpstr>Imprint MT Shadow</vt:lpstr>
      <vt:lpstr>Times New Roman</vt:lpstr>
      <vt:lpstr>Lato</vt:lpstr>
      <vt:lpstr>Arial</vt:lpstr>
      <vt:lpstr>TI Template</vt:lpstr>
      <vt:lpstr>TI Template</vt:lpstr>
      <vt:lpstr>Bank of Baroda Hackathon - 2022                       </vt:lpstr>
      <vt:lpstr>Problem Statement?</vt:lpstr>
      <vt:lpstr>User Segment &amp; Pain Points</vt:lpstr>
      <vt:lpstr>Pre-Requisite</vt:lpstr>
      <vt:lpstr>Azure tools or resources</vt:lpstr>
      <vt:lpstr>Any Supporting Functional Documents  Present your solution, talk about methodology, architecture &amp; scalability  </vt:lpstr>
      <vt:lpstr>Key Differentiators &amp; Adoption Plan  How is your solution better than alternatives and how do you plan to build adoption?  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of Baroda Hackathon - 2022</dc:title>
  <dc:creator>Vasi thra</dc:creator>
  <cp:lastModifiedBy>Vasi</cp:lastModifiedBy>
  <cp:revision>12</cp:revision>
  <dcterms:modified xsi:type="dcterms:W3CDTF">2022-09-20T16:22:18Z</dcterms:modified>
</cp:coreProperties>
</file>